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6BBBDD-1F8A-4F9D-8908-0204829AF035}" type="datetimeFigureOut">
              <a:rPr lang="en-IN" smtClean="0"/>
              <a:t>04-03-2022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5651AE-3986-483D-A336-4BAB6C44CCAA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5651AE-3986-483D-A336-4BAB6C44CCAA}" type="slidenum">
              <a:rPr lang="en-IN" smtClean="0"/>
              <a:t>1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3F6B-E025-4FE2-93F6-044E1F3702F2}" type="datetimeFigureOut">
              <a:rPr lang="en-IN" smtClean="0"/>
              <a:pPr/>
              <a:t>04-03-2022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FC1E-D759-4561-AA4C-12F9C10CA8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3F6B-E025-4FE2-93F6-044E1F3702F2}" type="datetimeFigureOut">
              <a:rPr lang="en-IN" smtClean="0"/>
              <a:pPr/>
              <a:t>04-03-2022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FC1E-D759-4561-AA4C-12F9C10CA8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3F6B-E025-4FE2-93F6-044E1F3702F2}" type="datetimeFigureOut">
              <a:rPr lang="en-IN" smtClean="0"/>
              <a:pPr/>
              <a:t>04-03-2022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FC1E-D759-4561-AA4C-12F9C10CA8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3F6B-E025-4FE2-93F6-044E1F3702F2}" type="datetimeFigureOut">
              <a:rPr lang="en-IN" smtClean="0"/>
              <a:pPr/>
              <a:t>04-03-2022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FC1E-D759-4561-AA4C-12F9C10CA8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3F6B-E025-4FE2-93F6-044E1F3702F2}" type="datetimeFigureOut">
              <a:rPr lang="en-IN" smtClean="0"/>
              <a:pPr/>
              <a:t>04-03-2022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FC1E-D759-4561-AA4C-12F9C10CA8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3F6B-E025-4FE2-93F6-044E1F3702F2}" type="datetimeFigureOut">
              <a:rPr lang="en-IN" smtClean="0"/>
              <a:pPr/>
              <a:t>04-03-2022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FC1E-D759-4561-AA4C-12F9C10CA8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3F6B-E025-4FE2-93F6-044E1F3702F2}" type="datetimeFigureOut">
              <a:rPr lang="en-IN" smtClean="0"/>
              <a:pPr/>
              <a:t>04-03-2022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FC1E-D759-4561-AA4C-12F9C10CA8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3F6B-E025-4FE2-93F6-044E1F3702F2}" type="datetimeFigureOut">
              <a:rPr lang="en-IN" smtClean="0"/>
              <a:pPr/>
              <a:t>04-03-2022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FC1E-D759-4561-AA4C-12F9C10CA8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3F6B-E025-4FE2-93F6-044E1F3702F2}" type="datetimeFigureOut">
              <a:rPr lang="en-IN" smtClean="0"/>
              <a:pPr/>
              <a:t>04-03-2022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FC1E-D759-4561-AA4C-12F9C10CA8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3F6B-E025-4FE2-93F6-044E1F3702F2}" type="datetimeFigureOut">
              <a:rPr lang="en-IN" smtClean="0"/>
              <a:pPr/>
              <a:t>04-03-2022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FC1E-D759-4561-AA4C-12F9C10CA8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3F6B-E025-4FE2-93F6-044E1F3702F2}" type="datetimeFigureOut">
              <a:rPr lang="en-IN" smtClean="0"/>
              <a:pPr/>
              <a:t>04-03-2022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FC1E-D759-4561-AA4C-12F9C10CA8F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53F6B-E025-4FE2-93F6-044E1F3702F2}" type="datetimeFigureOut">
              <a:rPr lang="en-IN" smtClean="0"/>
              <a:pPr/>
              <a:t>04-03-2022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AFC1E-D759-4561-AA4C-12F9C10CA8FF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Online Alumni Session on 05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March2022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</a:t>
            </a:r>
            <a:r>
              <a:rPr lang="en-US" sz="3200" dirty="0" smtClean="0"/>
              <a:t>at </a:t>
            </a:r>
            <a:r>
              <a:rPr lang="en-US" sz="3200" dirty="0" smtClean="0"/>
              <a:t>3-4 </a:t>
            </a:r>
            <a:r>
              <a:rPr lang="en-US" sz="3200" dirty="0" smtClean="0"/>
              <a:t>pm</a:t>
            </a:r>
            <a:endParaRPr lang="en-IN" sz="3200" dirty="0"/>
          </a:p>
        </p:txBody>
      </p:sp>
      <p:pic>
        <p:nvPicPr>
          <p:cNvPr id="11" name="Content Placeholder 10" descr="gaurav.pn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827584" y="2132856"/>
            <a:ext cx="3096344" cy="3588218"/>
          </a:xfrm>
        </p:spPr>
      </p:pic>
      <p:pic>
        <p:nvPicPr>
          <p:cNvPr id="8" name="Content Placeholder 7" descr="IMG_20220304_104117.jp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4648200" y="2064508"/>
            <a:ext cx="4038600" cy="3597346"/>
          </a:xfrm>
        </p:spPr>
      </p:pic>
      <p:pic>
        <p:nvPicPr>
          <p:cNvPr id="12" name="Picture 2" descr="C:\Users\drvnbrims\Downloads\BRIMS Log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77974" y="260648"/>
            <a:ext cx="1566026" cy="1700807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51520" y="5733256"/>
            <a:ext cx="4355976" cy="11247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Mr. </a:t>
            </a:r>
            <a:r>
              <a:rPr lang="en-US" b="1" dirty="0" err="1" smtClean="0">
                <a:solidFill>
                  <a:srgbClr val="FFC000"/>
                </a:solidFill>
              </a:rPr>
              <a:t>Gaurav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Samel</a:t>
            </a:r>
            <a:r>
              <a:rPr lang="en-US" b="1" dirty="0" smtClean="0">
                <a:solidFill>
                  <a:srgbClr val="FFC000"/>
                </a:solidFill>
              </a:rPr>
              <a:t> (Alumni 2011-2013</a:t>
            </a:r>
            <a:r>
              <a:rPr lang="en-US" dirty="0" smtClean="0">
                <a:solidFill>
                  <a:srgbClr val="FFC000"/>
                </a:solidFill>
              </a:rPr>
              <a:t>) </a:t>
            </a:r>
            <a:r>
              <a:rPr lang="en-IN" dirty="0" smtClean="0">
                <a:solidFill>
                  <a:srgbClr val="FFC000"/>
                </a:solidFill>
              </a:rPr>
              <a:t>Consultant at  </a:t>
            </a:r>
            <a:r>
              <a:rPr lang="en-IN" b="1" dirty="0" err="1" smtClean="0">
                <a:solidFill>
                  <a:srgbClr val="FFC000"/>
                </a:solidFill>
              </a:rPr>
              <a:t>Adenza</a:t>
            </a:r>
            <a:endParaRPr lang="en-IN" b="1" dirty="0" smtClean="0">
              <a:solidFill>
                <a:srgbClr val="FFC000"/>
              </a:solidFill>
            </a:endParaRPr>
          </a:p>
          <a:p>
            <a:pPr algn="ctr"/>
            <a:r>
              <a:rPr lang="en-US" b="1" dirty="0" smtClean="0">
                <a:solidFill>
                  <a:srgbClr val="FFC000"/>
                </a:solidFill>
              </a:rPr>
              <a:t>Topic:  Preparing yourself for the Industry</a:t>
            </a:r>
            <a:endParaRPr lang="en-IN" dirty="0">
              <a:solidFill>
                <a:srgbClr val="FFC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44008" y="5733256"/>
            <a:ext cx="4248472" cy="11247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Mr. </a:t>
            </a:r>
            <a:r>
              <a:rPr lang="en-US" b="1" dirty="0" err="1" smtClean="0">
                <a:solidFill>
                  <a:srgbClr val="FFC000"/>
                </a:solidFill>
              </a:rPr>
              <a:t>Apoorva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Modak</a:t>
            </a:r>
            <a:r>
              <a:rPr lang="en-IN" b="1" dirty="0" smtClean="0">
                <a:solidFill>
                  <a:srgbClr val="FFC000"/>
                </a:solidFill>
              </a:rPr>
              <a:t> </a:t>
            </a:r>
            <a:r>
              <a:rPr lang="en-IN" b="1" dirty="0" smtClean="0">
                <a:solidFill>
                  <a:srgbClr val="FFC000"/>
                </a:solidFill>
              </a:rPr>
              <a:t>(</a:t>
            </a:r>
            <a:r>
              <a:rPr lang="en-IN" b="1" dirty="0" smtClean="0">
                <a:solidFill>
                  <a:srgbClr val="FFC000"/>
                </a:solidFill>
              </a:rPr>
              <a:t>Alumni 2016-2018)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IN" b="1" dirty="0" smtClean="0">
                <a:solidFill>
                  <a:srgbClr val="FFC000"/>
                </a:solidFill>
              </a:rPr>
              <a:t>Associate </a:t>
            </a:r>
            <a:r>
              <a:rPr lang="en-IN" b="1" dirty="0" smtClean="0">
                <a:solidFill>
                  <a:srgbClr val="FFC000"/>
                </a:solidFill>
              </a:rPr>
              <a:t>Consultant </a:t>
            </a:r>
            <a:r>
              <a:rPr lang="en-IN" b="1" dirty="0" smtClean="0">
                <a:solidFill>
                  <a:srgbClr val="FFC000"/>
                </a:solidFill>
              </a:rPr>
              <a:t>at </a:t>
            </a:r>
            <a:r>
              <a:rPr lang="en-IN" b="1" dirty="0" err="1" smtClean="0">
                <a:solidFill>
                  <a:srgbClr val="FFC000"/>
                </a:solidFill>
              </a:rPr>
              <a:t>Capgemini</a:t>
            </a:r>
            <a:endParaRPr lang="en-IN" b="1" dirty="0" smtClean="0">
              <a:solidFill>
                <a:srgbClr val="FFC000"/>
              </a:solidFill>
            </a:endParaRPr>
          </a:p>
          <a:p>
            <a:pPr algn="ctr"/>
            <a:r>
              <a:rPr lang="en-US" b="1" dirty="0" smtClean="0">
                <a:solidFill>
                  <a:srgbClr val="FFC000"/>
                </a:solidFill>
              </a:rPr>
              <a:t>Topic: </a:t>
            </a:r>
            <a:r>
              <a:rPr lang="en-IN" b="1" dirty="0" smtClean="0">
                <a:solidFill>
                  <a:srgbClr val="FFC000"/>
                </a:solidFill>
              </a:rPr>
              <a:t>How to prepare yourself for Interview</a:t>
            </a:r>
            <a:endParaRPr lang="en-IN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37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Online Alumni Session on 05th March2022   at 3-4 pm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VPM’s Dr.V.N Bedekar Institute of Management Studies</dc:title>
  <dc:creator>drvnbrims</dc:creator>
  <cp:lastModifiedBy>drvnbrims</cp:lastModifiedBy>
  <cp:revision>9</cp:revision>
  <dcterms:created xsi:type="dcterms:W3CDTF">2019-11-28T07:18:03Z</dcterms:created>
  <dcterms:modified xsi:type="dcterms:W3CDTF">2022-03-04T11:49:33Z</dcterms:modified>
</cp:coreProperties>
</file>