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0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7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0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7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3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2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0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4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6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6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9E79-1E53-4187-9D0B-E3DB31FCDD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98D28-C06B-41CB-BF59-BA13BFCD0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Submitted by: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8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C872-D323-4731-8CEC-C3D04201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 the problem &amp; relevance to a specific Rural Sector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16B55-EFA3-4A75-A34A-288B28FD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2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1B07-6173-498F-BEAA-2EA75389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 the solution to Problem Identified for specific Rural Sector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57D8-B25F-4C03-B5EB-FA5496E3C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Digitalization or</a:t>
            </a:r>
          </a:p>
          <a:p>
            <a:r>
              <a:rPr lang="en-IN" dirty="0"/>
              <a:t>Innovation or</a:t>
            </a:r>
          </a:p>
          <a:p>
            <a:r>
              <a:rPr lang="en-IN" dirty="0"/>
              <a:t>Research </a:t>
            </a:r>
          </a:p>
        </p:txBody>
      </p:sp>
    </p:spTree>
    <p:extLst>
      <p:ext uri="{BB962C8B-B14F-4D97-AF65-F5344CB8AC3E}">
        <p14:creationId xmlns:p14="http://schemas.microsoft.com/office/powerpoint/2010/main" val="34450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5A1B-15EA-4122-8F84-13170572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Describe the product/process/ service and write how it is innovative / unique.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BCA4-B291-4C9E-BD34-508F3B8F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Be Specific</a:t>
            </a:r>
          </a:p>
          <a:p>
            <a:r>
              <a:rPr lang="en-IN" dirty="0"/>
              <a:t>How it will be measured</a:t>
            </a:r>
          </a:p>
          <a:p>
            <a:r>
              <a:rPr lang="en-IN" dirty="0"/>
              <a:t>How it will be implemented</a:t>
            </a:r>
          </a:p>
          <a:p>
            <a:endParaRPr lang="en-I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969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57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Title</vt:lpstr>
      <vt:lpstr>Define the problem &amp; relevance to a specific Rural Sector</vt:lpstr>
      <vt:lpstr>Propose the solution to Problem Identified for specific Rural Sector</vt:lpstr>
      <vt:lpstr>Describe the product/process/ service and write how it is innovative / unique.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Drvnbrims2</dc:creator>
  <cp:lastModifiedBy>Drvnbrims2</cp:lastModifiedBy>
  <cp:revision>4</cp:revision>
  <dcterms:created xsi:type="dcterms:W3CDTF">2020-11-06T05:03:16Z</dcterms:created>
  <dcterms:modified xsi:type="dcterms:W3CDTF">2020-11-06T06:29:36Z</dcterms:modified>
</cp:coreProperties>
</file>